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F7BEF8-8430-46F5-8869-8EFDF57E54E7}" type="datetimeFigureOut">
              <a:rPr lang="es-CL" smtClean="0"/>
              <a:t>30-05-2014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E679DAD-7200-48E7-8473-F95599A559A2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3"/>
            <a:ext cx="7416824" cy="53285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sz="4400" dirty="0" smtClean="0"/>
              <a:t>EL DESEO DE DIOS PARA TODOS</a:t>
            </a:r>
            <a:endParaRPr lang="es-CL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CL" sz="5400" dirty="0" smtClean="0"/>
              <a:t>Su gran anhelo </a:t>
            </a:r>
            <a:endParaRPr lang="es-CL" sz="5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355976" y="501317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rush Script MT" panose="03060802040406070304" pitchFamily="66" charset="0"/>
              </a:rPr>
              <a:t>Pr. Juan Lagos Encalada</a:t>
            </a:r>
            <a:endParaRPr lang="es-CL" sz="36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4816" cy="4752528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3967335"/>
          </a:xfrm>
        </p:spPr>
        <p:txBody>
          <a:bodyPr>
            <a:normAutofit/>
          </a:bodyPr>
          <a:lstStyle/>
          <a:p>
            <a:r>
              <a:rPr lang="es-CL" sz="3200" dirty="0" smtClean="0"/>
              <a:t>Lucas 15:20 registra como el hombre joven  se levantó y dejó su vieja vida y se fue a su padre para comenzar una vida nueva.  Esto es conversión.</a:t>
            </a:r>
            <a:endParaRPr lang="es-CL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42270" y="5229200"/>
            <a:ext cx="7543800" cy="914400"/>
          </a:xfrm>
        </p:spPr>
        <p:txBody>
          <a:bodyPr/>
          <a:lstStyle/>
          <a:p>
            <a:r>
              <a:rPr lang="es-CL" dirty="0" smtClean="0"/>
              <a:t>           La Decisión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50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4327375"/>
          </a:xfrm>
        </p:spPr>
        <p:txBody>
          <a:bodyPr/>
          <a:lstStyle/>
          <a:p>
            <a:r>
              <a:rPr lang="es-CL" dirty="0" smtClean="0"/>
              <a:t>El hombre es como el hijo pródigo. En su condición pecaminosa le ha vuelto la espalda a Dios su Padre y al Cielo su casa. Cada decisión que toma es un paso lejos de Dios y un paso más cerca de la muerte espiritual de eterna separación de Dios.  Existe </a:t>
            </a:r>
            <a:r>
              <a:rPr lang="es-CL" smtClean="0"/>
              <a:t>una separación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El Hombre Pródigo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76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536504" cy="468052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827208" cy="914400"/>
          </a:xfrm>
        </p:spPr>
        <p:txBody>
          <a:bodyPr/>
          <a:lstStyle/>
          <a:p>
            <a:r>
              <a:rPr lang="es-CL" dirty="0" smtClean="0"/>
              <a:t>         Que todos sean salvos</a:t>
            </a:r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764704"/>
            <a:ext cx="7560840" cy="3657599"/>
          </a:xfrm>
        </p:spPr>
        <p:txBody>
          <a:bodyPr>
            <a:noAutofit/>
          </a:bodyPr>
          <a:lstStyle/>
          <a:p>
            <a:pPr algn="just"/>
            <a:r>
              <a:rPr lang="es-CL" sz="3200" b="1" dirty="0" smtClean="0"/>
              <a:t>Dios no quiere que nadie experimente  la muerte espiritual de separación eterna de El en el infierno.</a:t>
            </a:r>
          </a:p>
          <a:p>
            <a:pPr algn="just"/>
            <a:r>
              <a:rPr lang="es-CL" sz="3200" b="1" dirty="0" smtClean="0"/>
              <a:t>“El Señor no retarda su promesa, según algunos lo tienen por tardanza, sino que es paciente para con nosotros, no queriendo que ninguno perezca…..”2 Pedro 3:9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4481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r="13932"/>
          <a:stretch/>
        </p:blipFill>
        <p:spPr>
          <a:xfrm>
            <a:off x="2087101" y="620688"/>
            <a:ext cx="5112568" cy="4680520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548680"/>
            <a:ext cx="7704856" cy="4176464"/>
          </a:xfrm>
        </p:spPr>
        <p:txBody>
          <a:bodyPr>
            <a:noAutofit/>
          </a:bodyPr>
          <a:lstStyle/>
          <a:p>
            <a:pPr algn="just"/>
            <a:r>
              <a:rPr lang="es-CL" sz="2800" dirty="0" smtClean="0"/>
              <a:t>“No he venido a llamar a justos, sino a pecadores al </a:t>
            </a:r>
            <a:r>
              <a:rPr lang="es-CL" sz="2800" b="1" u="sng" dirty="0" smtClean="0"/>
              <a:t>arrepentimiento</a:t>
            </a:r>
            <a:r>
              <a:rPr lang="es-CL" sz="2800" dirty="0" smtClean="0"/>
              <a:t>” (Lucas 5:32)</a:t>
            </a:r>
          </a:p>
          <a:p>
            <a:pPr algn="just"/>
            <a:r>
              <a:rPr lang="es-CL" sz="2400" dirty="0" smtClean="0"/>
              <a:t>ESTO ES NECESARIO PARA ENTAR AL REINO DE DIOS.</a:t>
            </a:r>
          </a:p>
          <a:p>
            <a:pPr algn="just"/>
            <a:r>
              <a:rPr lang="es-CL" sz="2800" dirty="0" smtClean="0"/>
              <a:t>“Desde entonces empezó Jesús a predicar y a decir: </a:t>
            </a:r>
            <a:r>
              <a:rPr lang="es-CL" sz="2800" b="1" u="sng" dirty="0" smtClean="0"/>
              <a:t>¡Arrepentíos</a:t>
            </a:r>
            <a:r>
              <a:rPr lang="es-CL" sz="2800" dirty="0" smtClean="0"/>
              <a:t>, porque el reino de los cielos se ha acercado!” (Mateo 4:17).</a:t>
            </a:r>
          </a:p>
          <a:p>
            <a:pPr algn="just"/>
            <a:r>
              <a:rPr lang="es-CL" sz="2800" dirty="0" smtClean="0"/>
              <a:t>Cuando vienes a ser parte del Reino de Dios, te estás enlistando en el ejército de Dios.</a:t>
            </a:r>
            <a:endParaRPr lang="es-CL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pPr algn="ctr"/>
            <a:r>
              <a:rPr lang="es-CL" sz="4000" dirty="0" smtClean="0"/>
              <a:t>Es la razón por la que Jesús vino al mundo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8813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480720" cy="518457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08912" cy="5112568"/>
          </a:xfrm>
        </p:spPr>
        <p:txBody>
          <a:bodyPr>
            <a:noAutofit/>
          </a:bodyPr>
          <a:lstStyle/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Cuando pides perdón por tus pecados experimentas la “</a:t>
            </a:r>
            <a:r>
              <a:rPr lang="es-CL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conversión</a:t>
            </a: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”.</a:t>
            </a:r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Conversión significa “volverse”.  Cuando es  usada en conexión con el arrepentimiento bíblico, significa “volverse del camino errado al camino correcto”. Dejas el reino de Satanás y te unes al Reino de Dios-</a:t>
            </a:r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“</a:t>
            </a:r>
            <a:r>
              <a:rPr lang="es-CL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Hará que muchos de los hijos de Israel se conviertan al Señor, su Dios” </a:t>
            </a: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(Lucas 1:16)</a:t>
            </a:r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“</a:t>
            </a:r>
            <a:r>
              <a:rPr lang="es-CL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Y lo vieron todos los que habitaban en Lida y en Sarón, los cuales se convirtieron al Señor</a:t>
            </a: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” (Hechos 9:35)</a:t>
            </a:r>
            <a:endParaRPr lang="es-CL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/>
          <a:lstStyle/>
          <a:p>
            <a:pPr algn="ctr"/>
            <a:r>
              <a:rPr lang="es-CL" sz="4000" dirty="0" smtClean="0">
                <a:solidFill>
                  <a:srgbClr val="FFFF00"/>
                </a:solidFill>
              </a:rPr>
              <a:t>CONVERSIÓN</a:t>
            </a:r>
            <a:endParaRPr lang="es-CL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416824" cy="482453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15616" y="332656"/>
            <a:ext cx="7272808" cy="5040560"/>
          </a:xfrm>
        </p:spPr>
        <p:txBody>
          <a:bodyPr>
            <a:noAutofit/>
          </a:bodyPr>
          <a:lstStyle/>
          <a:p>
            <a:r>
              <a:rPr lang="es-CL" sz="3200" dirty="0" smtClean="0"/>
              <a:t>Convertirse es volverse de la oscuridad del pecado a la luz  de la justicia de Dios:</a:t>
            </a:r>
          </a:p>
          <a:p>
            <a:r>
              <a:rPr lang="es-CL" sz="3200" b="1" i="1" dirty="0" smtClean="0"/>
              <a:t>“….para que se conviertan de las tinieblas a la luz” </a:t>
            </a:r>
            <a:r>
              <a:rPr lang="es-CL" sz="3200" dirty="0" smtClean="0"/>
              <a:t>(Hechos 26:18)</a:t>
            </a:r>
          </a:p>
          <a:p>
            <a:r>
              <a:rPr lang="es-CL" sz="3200" dirty="0" smtClean="0"/>
              <a:t>Es volverse del poder de Satanás a Dios:</a:t>
            </a:r>
          </a:p>
          <a:p>
            <a:r>
              <a:rPr lang="es-CL" sz="3200" dirty="0" smtClean="0"/>
              <a:t>“…para que se conviertan de la potestad de Satanás a Dios” (Hechos 26:18)</a:t>
            </a:r>
            <a:endParaRPr lang="es-CL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pPr algn="ctr"/>
            <a:r>
              <a:rPr lang="es-CL" dirty="0" smtClean="0"/>
              <a:t>Conversión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4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112568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896545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La conversión debe acompañar al arrepentimiento. Debes volverte de lo incorrecto a lo correcto porque….:</a:t>
            </a:r>
          </a:p>
          <a:p>
            <a:r>
              <a:rPr lang="es-CL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ES NECESARIO PARA ENTRAR  AL  REINO DE DIOS</a:t>
            </a:r>
          </a:p>
          <a:p>
            <a:r>
              <a:rPr lang="es-CL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“ </a:t>
            </a:r>
            <a:r>
              <a:rPr lang="es-CL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Y dijo:- De cierto os digo que si no os volvéis y os hacéis como niños, no entraréis en el reino de los cielos</a:t>
            </a:r>
            <a:r>
              <a:rPr lang="es-CL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” (Mateo 18:3) </a:t>
            </a:r>
          </a:p>
          <a:p>
            <a:r>
              <a:rPr lang="es-CL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TE  SALVA  DE LA MUERTE ESPIRITUAL</a:t>
            </a:r>
          </a:p>
          <a:p>
            <a:r>
              <a:rPr lang="es-CL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s-CL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 sepa  que el que haga volver al pecador del error de su camino, salvará de la muerte un alma y cubrirá multitud de pecados</a:t>
            </a:r>
            <a:r>
              <a:rPr lang="es-CL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”</a:t>
            </a:r>
            <a:r>
              <a:rPr lang="es-CL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(Santiago 5:20)</a:t>
            </a:r>
            <a:endParaRPr lang="es-CL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14001" y="5877272"/>
            <a:ext cx="7543800" cy="698376"/>
          </a:xfrm>
        </p:spPr>
        <p:txBody>
          <a:bodyPr/>
          <a:lstStyle/>
          <a:p>
            <a:r>
              <a:rPr lang="es-CL" sz="4000" dirty="0" smtClean="0"/>
              <a:t>La importancia de la conversión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9162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24936" cy="482453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332657"/>
            <a:ext cx="8424936" cy="4968552"/>
          </a:xfrm>
        </p:spPr>
        <p:txBody>
          <a:bodyPr>
            <a:normAutofit fontScale="92500" lnSpcReduction="10000"/>
          </a:bodyPr>
          <a:lstStyle/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sz="3200" b="1" dirty="0" smtClean="0">
                <a:solidFill>
                  <a:schemeClr val="bg1"/>
                </a:solidFill>
              </a:rPr>
              <a:t>Tu pecado está escrito en los registros de Dios hasta que te arrepientes y conviertes, entonces nuestros pecados son borrados:</a:t>
            </a:r>
          </a:p>
          <a:p>
            <a:r>
              <a:rPr lang="es-CL" sz="3200" b="1" i="1" dirty="0" smtClean="0">
                <a:solidFill>
                  <a:srgbClr val="FF0000"/>
                </a:solidFill>
              </a:rPr>
              <a:t>“Así que  arrepentíos y convertidos para que sean borrados vuestros pecados; para que vengan de la presencia del Señor  tiempos de consuelo” </a:t>
            </a:r>
            <a:r>
              <a:rPr lang="es-CL" sz="3200" b="1" dirty="0" smtClean="0">
                <a:solidFill>
                  <a:srgbClr val="FF0000"/>
                </a:solidFill>
              </a:rPr>
              <a:t>(Hechos 3:19)</a:t>
            </a:r>
          </a:p>
          <a:p>
            <a:endParaRPr lang="es-CL" sz="3200" b="1" dirty="0">
              <a:solidFill>
                <a:srgbClr val="FF0000"/>
              </a:solidFill>
            </a:endParaRPr>
          </a:p>
          <a:p>
            <a:endParaRPr lang="es-CL" sz="32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543800" cy="914400"/>
          </a:xfrm>
        </p:spPr>
        <p:txBody>
          <a:bodyPr/>
          <a:lstStyle/>
          <a:p>
            <a:pPr algn="ctr"/>
            <a:r>
              <a:rPr lang="es-CL" dirty="0" smtClean="0"/>
              <a:t>NECESARIO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58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7" cy="5040559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476673"/>
            <a:ext cx="8496944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3200" b="1" dirty="0" smtClean="0"/>
              <a:t>El arrepentimiento y la conversión son mejores ilustrados por una historia que Jesús contó sobre un hijo pródigo (Lucas 15:11-24).  Este hombre joven dejó a su padre  y su casa, se dirigió a una tierra distante, y debido al pecado desperdició todo lo que poseía. Eventualmente, este hombre  luego se dio cuenta de su condición.</a:t>
            </a:r>
            <a:endParaRPr lang="es-CL" sz="32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pPr algn="ctr"/>
            <a:r>
              <a:rPr lang="es-CL" dirty="0" smtClean="0"/>
              <a:t>EL HIJO PRÓDIGO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34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4941168"/>
            <a:ext cx="7543800" cy="914400"/>
          </a:xfrm>
        </p:spPr>
        <p:txBody>
          <a:bodyPr/>
          <a:lstStyle/>
          <a:p>
            <a:r>
              <a:rPr lang="es-CL" dirty="0" smtClean="0"/>
              <a:t>    Decisiones que Salvan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482453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332656"/>
            <a:ext cx="8136904" cy="4392487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effectLst/>
              </a:rPr>
              <a:t>Estaba hambriento, solo, en harapos, y atendiendo cerdos como trabajo. Luego tomó una importante decisión.  Dijo:  “me levantaré e iré a mi padre”. Esta decisión interior resultó en un cambio de sus acciones exteriores interior resultó ser un cambio  en sus acciones  exteriores. Se dirigió a la casa de su padre en busca de perdón.</a:t>
            </a:r>
          </a:p>
          <a:p>
            <a:r>
              <a:rPr lang="es-CL" sz="2800" b="1" dirty="0" smtClean="0">
                <a:effectLst/>
              </a:rPr>
              <a:t>Este es </a:t>
            </a:r>
            <a:r>
              <a:rPr lang="es-CL" sz="2800" b="1" dirty="0" err="1" smtClean="0">
                <a:effectLst/>
              </a:rPr>
              <a:t>nun</a:t>
            </a:r>
            <a:r>
              <a:rPr lang="es-CL" sz="2800" b="1" dirty="0" smtClean="0">
                <a:effectLst/>
              </a:rPr>
              <a:t> ejemplo de arrepentimiento.</a:t>
            </a:r>
            <a:endParaRPr lang="es-CL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64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374</TotalTime>
  <Words>695</Words>
  <Application>Microsoft Office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Elemental</vt:lpstr>
      <vt:lpstr>EL DESEO DE DIOS PARA TODOS</vt:lpstr>
      <vt:lpstr>         Que todos sean salvos</vt:lpstr>
      <vt:lpstr>Es la razón por la que Jesús vino al mundo</vt:lpstr>
      <vt:lpstr>CONVERSIÓN</vt:lpstr>
      <vt:lpstr>Conversión</vt:lpstr>
      <vt:lpstr>La importancia de la conversión</vt:lpstr>
      <vt:lpstr>NECESARIO</vt:lpstr>
      <vt:lpstr>EL HIJO PRÓDIGO</vt:lpstr>
      <vt:lpstr>    Decisiones que Salvan</vt:lpstr>
      <vt:lpstr>           La Decisión </vt:lpstr>
      <vt:lpstr>     El Hombre Pródigo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DESEO DE DIOS PARA TODOS</dc:title>
  <dc:creator>Toshiba</dc:creator>
  <cp:lastModifiedBy>Toshiba</cp:lastModifiedBy>
  <cp:revision>17</cp:revision>
  <dcterms:created xsi:type="dcterms:W3CDTF">2014-05-30T18:15:48Z</dcterms:created>
  <dcterms:modified xsi:type="dcterms:W3CDTF">2014-05-31T00:30:44Z</dcterms:modified>
</cp:coreProperties>
</file>